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1" r:id="rId3"/>
    <p:sldId id="260" r:id="rId4"/>
    <p:sldId id="261" r:id="rId5"/>
    <p:sldId id="263" r:id="rId6"/>
    <p:sldId id="264" r:id="rId7"/>
    <p:sldId id="272" r:id="rId8"/>
    <p:sldId id="27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434" autoAdjust="0"/>
  </p:normalViewPr>
  <p:slideViewPr>
    <p:cSldViewPr>
      <p:cViewPr>
        <p:scale>
          <a:sx n="70" d="100"/>
          <a:sy n="70" d="100"/>
        </p:scale>
        <p:origin x="-1182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C8B78-3402-4657-9EAA-01CD6FCAF36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B7E6-E752-4326-B874-06002C37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4B7E6-E752-4326-B874-06002C377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743908-197B-4946-BC7A-27B5FCD4D99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981200"/>
            <a:ext cx="6248400" cy="3149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2428319"/>
            <a:ext cx="5791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66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IEEC 2017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5467" y="3556000"/>
            <a:ext cx="4780669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Easy Chair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Paper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Submission Process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45" y="12192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6-12-22 16.16.34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6579" r="8404" b="7600"/>
          <a:stretch/>
        </p:blipFill>
        <p:spPr>
          <a:xfrm>
            <a:off x="1560393" y="1524000"/>
            <a:ext cx="6059607" cy="4299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0002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68481"/>
            <a:ext cx="7558585" cy="5181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62400" y="2133600"/>
            <a:ext cx="3962400" cy="1752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STEP#02:</a:t>
            </a:r>
          </a:p>
          <a:p>
            <a:pPr algn="ctr"/>
            <a:r>
              <a:rPr lang="en-US" dirty="0" smtClean="0"/>
              <a:t>Fill out all the required information.</a:t>
            </a:r>
          </a:p>
          <a:p>
            <a:r>
              <a:rPr lang="en-US" dirty="0"/>
              <a:t>You must use the same </a:t>
            </a:r>
            <a:r>
              <a:rPr lang="en-US" dirty="0" smtClean="0"/>
              <a:t>email address </a:t>
            </a:r>
            <a:r>
              <a:rPr lang="en-US" dirty="0"/>
              <a:t>that you signed up with </a:t>
            </a:r>
            <a:r>
              <a:rPr lang="en-US" dirty="0" smtClean="0"/>
              <a:t>when creating </a:t>
            </a:r>
            <a:r>
              <a:rPr lang="en-US" dirty="0"/>
              <a:t>the </a:t>
            </a:r>
            <a:r>
              <a:rPr lang="en-US" dirty="0" smtClean="0"/>
              <a:t>Easy Chair account.</a:t>
            </a:r>
          </a:p>
        </p:txBody>
      </p:sp>
      <p:sp>
        <p:nvSpPr>
          <p:cNvPr id="11" name="Right Arrow 10"/>
          <p:cNvSpPr/>
          <p:nvPr/>
        </p:nvSpPr>
        <p:spPr>
          <a:xfrm rot="9898475">
            <a:off x="1888566" y="5206773"/>
            <a:ext cx="3164365" cy="23422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54439" y="4343400"/>
            <a:ext cx="2590800" cy="1371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STEP#03:</a:t>
            </a:r>
          </a:p>
          <a:p>
            <a:pPr algn="ctr"/>
            <a:r>
              <a:rPr lang="en-US" dirty="0" smtClean="0"/>
              <a:t> Click here if you need to add more authors.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543799" cy="4495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66801" y="762000"/>
            <a:ext cx="4952999" cy="990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STEP#03</a:t>
            </a:r>
          </a:p>
          <a:p>
            <a:pPr algn="ctr"/>
            <a:r>
              <a:rPr lang="en-US" dirty="0"/>
              <a:t>Fill out the </a:t>
            </a:r>
            <a:r>
              <a:rPr lang="en-US" dirty="0" smtClean="0"/>
              <a:t>title, abstract and </a:t>
            </a:r>
            <a:r>
              <a:rPr lang="en-US" dirty="0"/>
              <a:t>keywords </a:t>
            </a:r>
            <a:endParaRPr lang="en-US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6-12-22 16.17.04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51521" r="37801" b="18433"/>
          <a:stretch/>
        </p:blipFill>
        <p:spPr>
          <a:xfrm>
            <a:off x="947058" y="2362200"/>
            <a:ext cx="7130142" cy="2743200"/>
          </a:xfrm>
        </p:spPr>
      </p:pic>
      <p:sp>
        <p:nvSpPr>
          <p:cNvPr id="7" name="Curved Right Arrow 6"/>
          <p:cNvSpPr/>
          <p:nvPr/>
        </p:nvSpPr>
        <p:spPr>
          <a:xfrm rot="694033">
            <a:off x="956709" y="1540348"/>
            <a:ext cx="576296" cy="2311547"/>
          </a:xfrm>
          <a:prstGeom prst="curv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744042"/>
            <a:ext cx="2895600" cy="1524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STEP#04:</a:t>
            </a:r>
          </a:p>
          <a:p>
            <a:pPr algn="ctr"/>
            <a:r>
              <a:rPr lang="en-US" dirty="0" smtClean="0"/>
              <a:t>Upload your paper in pdf format.</a:t>
            </a:r>
          </a:p>
        </p:txBody>
      </p:sp>
      <p:sp>
        <p:nvSpPr>
          <p:cNvPr id="9" name="Right Arrow 8"/>
          <p:cNvSpPr/>
          <p:nvPr/>
        </p:nvSpPr>
        <p:spPr>
          <a:xfrm rot="11839813">
            <a:off x="2289000" y="5126286"/>
            <a:ext cx="1517998" cy="30738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82040" y="4746177"/>
            <a:ext cx="3733800" cy="1295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“Submit” to submit your paper.</a:t>
            </a:r>
          </a:p>
          <a:p>
            <a:pPr algn="ctr"/>
            <a:r>
              <a:rPr lang="en-US" b="1" u="sng" dirty="0" smtClean="0"/>
              <a:t>NOTE: </a:t>
            </a:r>
            <a:r>
              <a:rPr lang="en-US" dirty="0" smtClean="0"/>
              <a:t>Uploading may take time so don’t click twice.</a:t>
            </a:r>
            <a:endParaRPr lang="en-US" b="1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45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2438400"/>
            <a:ext cx="6934200" cy="2057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STEP#05: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000" dirty="0" smtClean="0"/>
              <a:t>You will receive acknowledgement email for your paper submission.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45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8100" y="2057400"/>
            <a:ext cx="6553200" cy="2971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2543026"/>
            <a:ext cx="61722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STEP#01</a:t>
            </a:r>
            <a:r>
              <a:rPr lang="en-US" sz="2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en-US" sz="2400" b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below mentioned link: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https://easychair.org/conferences/?conf=2ndieec2017 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 2016-12-22 17.06.26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13795" r="41685" b="40674"/>
          <a:stretch/>
        </p:blipFill>
        <p:spPr>
          <a:xfrm>
            <a:off x="685800" y="851694"/>
            <a:ext cx="7620000" cy="5459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rved Down Arrow 1"/>
          <p:cNvSpPr/>
          <p:nvPr/>
        </p:nvSpPr>
        <p:spPr>
          <a:xfrm rot="8760373">
            <a:off x="3309307" y="4319929"/>
            <a:ext cx="1801471" cy="817695"/>
          </a:xfrm>
          <a:prstGeom prst="curvedDownArrow">
            <a:avLst>
              <a:gd name="adj1" fmla="val 26315"/>
              <a:gd name="adj2" fmla="val 53221"/>
              <a:gd name="adj3" fmla="val 43532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9600" y="2971800"/>
            <a:ext cx="2590800" cy="1371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STEP#02</a:t>
            </a:r>
            <a:r>
              <a:rPr lang="en-US" b="1" u="sng" dirty="0" smtClean="0"/>
              <a:t>:</a:t>
            </a:r>
          </a:p>
          <a:p>
            <a:pPr algn="ctr"/>
            <a:r>
              <a:rPr lang="en-US" dirty="0" smtClean="0"/>
              <a:t> If </a:t>
            </a:r>
            <a:r>
              <a:rPr lang="en-US" dirty="0"/>
              <a:t>you already have an account, go to “login” option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282412" y="5274447"/>
            <a:ext cx="1127787" cy="36435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7829" y="4860152"/>
            <a:ext cx="2235200" cy="12192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otherwise go to “create an account”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45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/>
          <a:stretch/>
        </p:blipFill>
        <p:spPr bwMode="auto">
          <a:xfrm>
            <a:off x="838200" y="900752"/>
            <a:ext cx="7543800" cy="51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-1066800" y="1371600"/>
            <a:ext cx="12192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2406954" y="4724398"/>
            <a:ext cx="2088846" cy="30480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800" y="4162608"/>
            <a:ext cx="2590800" cy="1371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STEP#03:</a:t>
            </a:r>
          </a:p>
          <a:p>
            <a:pPr algn="ctr"/>
            <a:r>
              <a:rPr lang="en-US" dirty="0" smtClean="0"/>
              <a:t> Enter </a:t>
            </a:r>
            <a:r>
              <a:rPr lang="en-US" dirty="0"/>
              <a:t>the text in the box and click continue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0002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914400"/>
            <a:ext cx="7010399" cy="4724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3842244" y="4876800"/>
            <a:ext cx="1631646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73890" y="4343400"/>
            <a:ext cx="2527110" cy="1371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STEP#04:</a:t>
            </a:r>
          </a:p>
          <a:p>
            <a:pPr algn="ctr"/>
            <a:r>
              <a:rPr lang="en-US" dirty="0"/>
              <a:t>Enter your details and click continue</a:t>
            </a:r>
            <a:endParaRPr lang="en-US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81200"/>
            <a:ext cx="7484001" cy="43320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7170" y="2590800"/>
            <a:ext cx="152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&lt;your email address&gt;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199" y="685800"/>
            <a:ext cx="6172201" cy="12192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STEP#05:</a:t>
            </a:r>
          </a:p>
          <a:p>
            <a:pPr algn="ctr"/>
            <a:r>
              <a:rPr lang="en-US" dirty="0" smtClean="0"/>
              <a:t>You will receive account confirmation email on your email address. Click on the link received in the email.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45" y="80002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5705475" cy="56292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9368988">
            <a:off x="4228826" y="5400414"/>
            <a:ext cx="1981200" cy="2286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37282" y="4046988"/>
            <a:ext cx="2639918" cy="15156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STEP#06:</a:t>
            </a:r>
          </a:p>
          <a:p>
            <a:pPr algn="ctr"/>
            <a:r>
              <a:rPr lang="en-US" dirty="0" smtClean="0"/>
              <a:t>Enter your details and click “Create my account”</a:t>
            </a:r>
            <a:endParaRPr lang="en-US" b="1" u="sng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45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7239000" cy="2209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3000" y="990600"/>
            <a:ext cx="5715000" cy="1295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STEP#07:</a:t>
            </a:r>
          </a:p>
          <a:p>
            <a:pPr algn="ctr"/>
            <a:r>
              <a:rPr lang="en-US" dirty="0" smtClean="0"/>
              <a:t>Your account has been created.</a:t>
            </a:r>
            <a:endParaRPr lang="en-US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45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981200"/>
            <a:ext cx="7315200" cy="2971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Paper Submission Process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45" y="762000"/>
            <a:ext cx="11050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4361</TotalTime>
  <Words>208</Words>
  <Application>Microsoft Office PowerPoint</Application>
  <PresentationFormat>On-screen Show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Hammad</dc:creator>
  <cp:lastModifiedBy>abc</cp:lastModifiedBy>
  <cp:revision>37</cp:revision>
  <dcterms:created xsi:type="dcterms:W3CDTF">2016-12-23T10:36:17Z</dcterms:created>
  <dcterms:modified xsi:type="dcterms:W3CDTF">2017-01-02T05:59:34Z</dcterms:modified>
</cp:coreProperties>
</file>